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58" r:id="rId5"/>
    <p:sldId id="256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2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28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8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5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5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64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8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28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6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159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AA0D3-C4EB-438D-B1BB-DA87711E794B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4EEC-A951-4D40-ACF8-200FC624F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3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1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57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8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98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1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47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 Карлов</cp:lastModifiedBy>
  <cp:revision>1</cp:revision>
  <dcterms:created xsi:type="dcterms:W3CDTF">2023-09-08T11:29:53Z</dcterms:created>
  <dcterms:modified xsi:type="dcterms:W3CDTF">2023-09-21T13:32:06Z</dcterms:modified>
</cp:coreProperties>
</file>